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93352-B7A3-4465-9438-CD1BA75FC1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A10AA-E96B-42C6-80CA-7B7562C4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0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087D-CD8E-4E81-97DB-AC596A0853D8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6015-4CDA-4AE1-A584-3AD3435B9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talk about Sketchbook Organization!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u="sng" dirty="0" smtClean="0"/>
              <a:t>Inside Front Cover</a:t>
            </a:r>
            <a:r>
              <a:rPr lang="en-US" sz="28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Full Name, Class Period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Add a Pocket for Sketchbook Checklists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Make it at least 5 x 3 inches</a:t>
            </a:r>
          </a:p>
          <a:p>
            <a:pPr>
              <a:buFont typeface="Wingdings" pitchFamily="2" charset="2"/>
              <a:buChar char="v"/>
            </a:pPr>
            <a:r>
              <a:rPr lang="en-US" sz="2800" u="sng" dirty="0" smtClean="0"/>
              <a:t>First Page</a:t>
            </a:r>
            <a:r>
              <a:rPr lang="en-US" sz="2800" dirty="0" smtClean="0"/>
              <a:t>: Create a Double-sided Pocket for Handouts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There are many ways to do this… Be creative!</a:t>
            </a:r>
          </a:p>
          <a:p>
            <a:pPr>
              <a:buFont typeface="Wingdings" pitchFamily="2" charset="2"/>
              <a:buChar char="v"/>
            </a:pPr>
            <a:r>
              <a:rPr lang="en-US" sz="2800" u="sng" dirty="0" smtClean="0"/>
              <a:t>Second Page</a:t>
            </a:r>
            <a:r>
              <a:rPr lang="en-US" sz="2800" dirty="0" smtClean="0"/>
              <a:t>: Attach using scotch tape your signed </a:t>
            </a:r>
            <a:r>
              <a:rPr lang="en-US" sz="2800" i="1" dirty="0" smtClean="0"/>
              <a:t>Art class Procedures and Expectation Handouts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Be sure it is attached to easily view front and back!</a:t>
            </a:r>
          </a:p>
          <a:p>
            <a:pPr>
              <a:buFont typeface="Wingdings" pitchFamily="2" charset="2"/>
              <a:buChar char="v"/>
            </a:pPr>
            <a:r>
              <a:rPr lang="en-US" sz="2800" u="sng" dirty="0" smtClean="0"/>
              <a:t>Third Page</a:t>
            </a:r>
            <a:r>
              <a:rPr lang="en-US" sz="2800" dirty="0" smtClean="0"/>
              <a:t>: Attach your </a:t>
            </a:r>
            <a:r>
              <a:rPr lang="en-US" sz="2800" i="1" dirty="0" smtClean="0"/>
              <a:t>Sketchbook Criteria Handout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Be sure it is attached to easily view front and back!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continue our Sketchbook Organization!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Number all of your pages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Bottom outer corners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Front and Back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 consistent so it looks nice and legible!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Last Page</a:t>
            </a:r>
            <a:r>
              <a:rPr lang="en-US" dirty="0" smtClean="0"/>
              <a:t>: Create a unique design displaying the end of your sketchbook…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“This is The End” or some other clever statement!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Back Cover</a:t>
            </a:r>
            <a:r>
              <a:rPr lang="en-US" dirty="0" smtClean="0"/>
              <a:t>: Attach one or more envelopes so the flap opens up.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This will be for small scraps or assessment sheets.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FRONT COVER</a:t>
            </a:r>
            <a:r>
              <a:rPr lang="en-US" dirty="0" smtClean="0"/>
              <a:t>: Produce a unique cover, personalized to represent your artistic interests &amp; style</a:t>
            </a:r>
          </a:p>
          <a:p>
            <a:pPr lvl="1">
              <a:buFont typeface="Wingdings" pitchFamily="2" charset="2"/>
              <a:buChar char="Ø"/>
            </a:pPr>
            <a:r>
              <a:rPr lang="en-US" u="sng" dirty="0" smtClean="0"/>
              <a:t>Must</a:t>
            </a:r>
            <a:r>
              <a:rPr lang="en-US" dirty="0" smtClean="0"/>
              <a:t> include: FULL NAME, CLASS &amp; PERIOD easily visible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Complete as Homework if you know it will take you a long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213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Let’s talk about Sketchbook Organization!</vt:lpstr>
      <vt:lpstr>Let’s continue our Sketchbook Organization!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Art  2015-2016</dc:title>
  <dc:creator>selena.goldston</dc:creator>
  <cp:lastModifiedBy>Tell, Selena G.</cp:lastModifiedBy>
  <cp:revision>8</cp:revision>
  <dcterms:created xsi:type="dcterms:W3CDTF">2015-09-01T12:01:21Z</dcterms:created>
  <dcterms:modified xsi:type="dcterms:W3CDTF">2015-09-01T15:30:14Z</dcterms:modified>
</cp:coreProperties>
</file>